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4919D-345F-4233-8579-BFCC883BDC30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747FB-CC76-4BC4-99C8-7B4E8007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s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10363"/>
            <a:ext cx="9144000" cy="68683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152400"/>
            <a:ext cx="70104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Bellringer</a:t>
            </a:r>
            <a:r>
              <a:rPr lang="en-US" sz="2800" smtClean="0"/>
              <a:t> </a:t>
            </a:r>
            <a:r>
              <a:rPr lang="en-US" sz="2800" smtClean="0"/>
              <a:t>12/15/2010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914400"/>
            <a:ext cx="71628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Answer the following questions about Feudalism from your notes and the discussion yesterday.  Use the first five minutes of class.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276600"/>
            <a:ext cx="8382000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Draw the feudal pyramid and label its four different levels.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Give three reasons the Vikings were invading Northern Europe during the Middle Ages.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What were the three obligations of a knight under the Chivalric Code?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What is the progression for becoming a knight?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Castles were originally built for ____________.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What is the term used for machines used to attack and break into a castle?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93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2010-03-10T12:51:34Z</dcterms:created>
  <dcterms:modified xsi:type="dcterms:W3CDTF">2010-12-14T21:30:54Z</dcterms:modified>
</cp:coreProperties>
</file>